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6699"/>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2C059D-4F97-4447-B96B-DED95C337D63}" type="datetimeFigureOut">
              <a:rPr lang="en-US" smtClean="0"/>
              <a:pPr/>
              <a:t>11/19/2010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E23BC7-24C8-419C-B13C-3A50AD60413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2C059D-4F97-4447-B96B-DED95C337D63}" type="datetimeFigureOut">
              <a:rPr lang="en-US" smtClean="0"/>
              <a:pPr/>
              <a:t>11/19/2010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23BC7-24C8-419C-B13C-3A50AD60413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www.coriosps.vic.edu.au/Welcome/You_Can_Do_It_files/Pete_Persistenc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Subtitle 2"/>
          <p:cNvSpPr>
            <a:spLocks noGrp="1"/>
          </p:cNvSpPr>
          <p:nvPr>
            <p:ph type="subTitle" idx="1"/>
          </p:nvPr>
        </p:nvSpPr>
        <p:spPr>
          <a:xfrm>
            <a:off x="1428728" y="6100730"/>
            <a:ext cx="6400800" cy="757270"/>
          </a:xfrm>
        </p:spPr>
        <p:style>
          <a:lnRef idx="1">
            <a:schemeClr val="accent4"/>
          </a:lnRef>
          <a:fillRef idx="3">
            <a:schemeClr val="accent4"/>
          </a:fillRef>
          <a:effectRef idx="2">
            <a:schemeClr val="accent4"/>
          </a:effectRef>
          <a:fontRef idx="minor">
            <a:schemeClr val="lt1"/>
          </a:fontRef>
        </p:style>
        <p:txBody>
          <a:bodyPr>
            <a:normAutofit/>
          </a:bodyPr>
          <a:lstStyle/>
          <a:p>
            <a:r>
              <a:rPr lang="en-AU" dirty="0" smtClean="0">
                <a:solidFill>
                  <a:schemeClr val="tx1"/>
                </a:solidFill>
                <a:effectLst>
                  <a:glow rad="101600">
                    <a:srgbClr val="FF66CC">
                      <a:alpha val="60000"/>
                    </a:srgbClr>
                  </a:glow>
                </a:effectLst>
              </a:rPr>
              <a:t>By Rebecca and Lucy  IN 3A</a:t>
            </a:r>
            <a:endParaRPr lang="en-AU" dirty="0">
              <a:solidFill>
                <a:schemeClr val="tx1"/>
              </a:solidFill>
              <a:effectLst>
                <a:glow rad="101600">
                  <a:srgbClr val="FF66CC">
                    <a:alpha val="60000"/>
                  </a:srgbClr>
                </a:glo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oriosps.vic.edu.au/Welcome/You_Can_Do_It_files/Pete_Persistenc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a:bodyPr>
          <a:lstStyle/>
          <a:p>
            <a:r>
              <a:rPr lang="en-AU" sz="6000" b="1" dirty="0" smtClean="0">
                <a:solidFill>
                  <a:schemeClr val="bg1"/>
                </a:solidFill>
                <a:effectLst>
                  <a:glow rad="228600">
                    <a:srgbClr val="FF66CC">
                      <a:alpha val="40000"/>
                    </a:srgbClr>
                  </a:glow>
                </a:effectLst>
              </a:rPr>
              <a:t>3A persistence</a:t>
            </a:r>
            <a:endParaRPr lang="en-AU" sz="6000" b="1" dirty="0">
              <a:solidFill>
                <a:schemeClr val="bg1"/>
              </a:solidFill>
              <a:effectLst>
                <a:glow rad="228600">
                  <a:srgbClr val="FF66CC">
                    <a:alpha val="40000"/>
                  </a:srgbClr>
                </a:glow>
              </a:effectLst>
            </a:endParaRPr>
          </a:p>
        </p:txBody>
      </p:sp>
      <p:sp>
        <p:nvSpPr>
          <p:cNvPr id="3" name="Content Placeholder 2"/>
          <p:cNvSpPr>
            <a:spLocks noGrp="1"/>
          </p:cNvSpPr>
          <p:nvPr>
            <p:ph idx="1"/>
          </p:nvPr>
        </p:nvSpPr>
        <p:spPr/>
        <p:txBody>
          <a:bodyPr/>
          <a:lstStyle/>
          <a:p>
            <a:r>
              <a:rPr lang="en-AU" dirty="0" smtClean="0">
                <a:solidFill>
                  <a:schemeClr val="bg1"/>
                </a:solidFill>
                <a:effectLst>
                  <a:glow rad="101600">
                    <a:srgbClr val="FF66CC">
                      <a:alpha val="60000"/>
                    </a:srgbClr>
                  </a:glow>
                </a:effectLst>
              </a:rPr>
              <a:t>Persistence means doing the hard work before the fun stuff. it means sticking at the job even when it is hard or boring. If you put in your biggest effort  you will will get a great result</a:t>
            </a:r>
            <a:endParaRPr lang="en-AU" dirty="0">
              <a:solidFill>
                <a:schemeClr val="bg1"/>
              </a:solidFill>
              <a:effectLst>
                <a:glow rad="101600">
                  <a:srgbClr val="FF66CC">
                    <a:alpha val="60000"/>
                  </a:srgbClr>
                </a:glo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2536" y="1196752"/>
            <a:ext cx="9144000" cy="5400600"/>
          </a:xfrm>
        </p:spPr>
        <p:txBody>
          <a:bodyPr>
            <a:normAutofit/>
          </a:bodyPr>
          <a:lstStyle/>
          <a:p>
            <a:pPr>
              <a:buNone/>
            </a:pPr>
            <a:r>
              <a:rPr lang="en-AU" dirty="0" smtClean="0"/>
              <a:t>.</a:t>
            </a:r>
            <a:r>
              <a:rPr lang="en-AU" dirty="0" smtClean="0">
                <a:solidFill>
                  <a:schemeClr val="bg1"/>
                </a:solidFill>
                <a:effectLst>
                  <a:glow rad="101600">
                    <a:srgbClr val="FF66CC">
                      <a:alpha val="60000"/>
                    </a:srgbClr>
                  </a:glow>
                </a:effectLst>
              </a:rPr>
              <a:t>once upon a time there where 3 little pigs, and we think that the 3</a:t>
            </a:r>
            <a:r>
              <a:rPr lang="en-AU" baseline="30000" dirty="0" smtClean="0">
                <a:solidFill>
                  <a:schemeClr val="bg1"/>
                </a:solidFill>
                <a:effectLst>
                  <a:glow rad="101600">
                    <a:srgbClr val="FF66CC">
                      <a:alpha val="60000"/>
                    </a:srgbClr>
                  </a:glow>
                </a:effectLst>
              </a:rPr>
              <a:t>rd</a:t>
            </a:r>
            <a:r>
              <a:rPr lang="en-AU" dirty="0" smtClean="0">
                <a:solidFill>
                  <a:schemeClr val="bg1"/>
                </a:solidFill>
                <a:effectLst>
                  <a:glow rad="101600">
                    <a:srgbClr val="FF66CC">
                      <a:alpha val="60000"/>
                    </a:srgbClr>
                  </a:glow>
                </a:effectLst>
              </a:rPr>
              <a:t> little pig showed the most persistence because he had to wait for the concrete to dry. and the wolf showed persistence because he </a:t>
            </a:r>
            <a:r>
              <a:rPr lang="en-AU" dirty="0" err="1" smtClean="0">
                <a:solidFill>
                  <a:schemeClr val="bg1"/>
                </a:solidFill>
                <a:effectLst>
                  <a:glow rad="101600">
                    <a:srgbClr val="FF66CC">
                      <a:alpha val="60000"/>
                    </a:srgbClr>
                  </a:glow>
                </a:effectLst>
              </a:rPr>
              <a:t>cem’t</a:t>
            </a:r>
            <a:r>
              <a:rPr lang="en-AU" dirty="0" smtClean="0">
                <a:solidFill>
                  <a:schemeClr val="bg1"/>
                </a:solidFill>
                <a:effectLst>
                  <a:glow rad="101600">
                    <a:srgbClr val="FF66CC">
                      <a:alpha val="60000"/>
                    </a:srgbClr>
                  </a:glow>
                </a:effectLst>
              </a:rPr>
              <a:t> on going until he got the pigs but in the end he didn't even get one pig because they all ran to the 3</a:t>
            </a:r>
            <a:r>
              <a:rPr lang="en-AU" baseline="30000" dirty="0" smtClean="0">
                <a:solidFill>
                  <a:schemeClr val="bg1"/>
                </a:solidFill>
                <a:effectLst>
                  <a:glow rad="101600">
                    <a:srgbClr val="FF66CC">
                      <a:alpha val="60000"/>
                    </a:srgbClr>
                  </a:glow>
                </a:effectLst>
              </a:rPr>
              <a:t>RD</a:t>
            </a:r>
            <a:r>
              <a:rPr lang="en-AU" dirty="0" smtClean="0">
                <a:solidFill>
                  <a:schemeClr val="bg1"/>
                </a:solidFill>
                <a:effectLst>
                  <a:glow rad="101600">
                    <a:srgbClr val="FF66CC">
                      <a:alpha val="60000"/>
                    </a:srgbClr>
                  </a:glow>
                </a:effectLst>
              </a:rPr>
              <a:t> pig because he spent the </a:t>
            </a:r>
          </a:p>
          <a:p>
            <a:pPr>
              <a:buNone/>
            </a:pPr>
            <a:r>
              <a:rPr lang="en-AU" dirty="0" smtClean="0">
                <a:solidFill>
                  <a:schemeClr val="bg1"/>
                </a:solidFill>
                <a:effectLst>
                  <a:glow rad="101600">
                    <a:srgbClr val="FF66CC">
                      <a:alpha val="60000"/>
                    </a:srgbClr>
                  </a:glow>
                </a:effectLst>
              </a:rPr>
              <a:t>most time on his house . But, the other two pigs they just hurried because they wanted to play games .</a:t>
            </a:r>
            <a:endParaRPr lang="en-AU" dirty="0">
              <a:solidFill>
                <a:schemeClr val="bg1"/>
              </a:solidFill>
              <a:effectLst>
                <a:glow rad="101600">
                  <a:srgbClr val="FF66CC">
                    <a:alpha val="60000"/>
                  </a:srgbClr>
                </a:glow>
              </a:effectLst>
            </a:endParaRPr>
          </a:p>
        </p:txBody>
      </p:sp>
      <p:sp>
        <p:nvSpPr>
          <p:cNvPr id="10" name="Title 9"/>
          <p:cNvSpPr>
            <a:spLocks noGrp="1"/>
          </p:cNvSpPr>
          <p:nvPr>
            <p:ph type="title"/>
          </p:nvPr>
        </p:nvSpPr>
        <p:spPr/>
        <p:txBody>
          <a:bodyPr/>
          <a:lstStyle/>
          <a:p>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140</Words>
  <Application>Microsoft Office PowerPoint</Application>
  <PresentationFormat>On-screen Show (4:3)</PresentationFormat>
  <Paragraphs>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3A persistence</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ROB0008</dc:creator>
  <cp:lastModifiedBy>student</cp:lastModifiedBy>
  <cp:revision>11</cp:revision>
  <dcterms:created xsi:type="dcterms:W3CDTF">2010-10-15T02:01:01Z</dcterms:created>
  <dcterms:modified xsi:type="dcterms:W3CDTF">2010-11-19T01:53:51Z</dcterms:modified>
</cp:coreProperties>
</file>